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66E-0CC6-4DAF-BF0C-52DDB8CF917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E93D-3303-4559-B23D-86540AB9B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35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66E-0CC6-4DAF-BF0C-52DDB8CF917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E93D-3303-4559-B23D-86540AB9B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344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66E-0CC6-4DAF-BF0C-52DDB8CF917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E93D-3303-4559-B23D-86540AB9B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56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66E-0CC6-4DAF-BF0C-52DDB8CF917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E93D-3303-4559-B23D-86540AB9B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238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66E-0CC6-4DAF-BF0C-52DDB8CF917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E93D-3303-4559-B23D-86540AB9B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822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66E-0CC6-4DAF-BF0C-52DDB8CF917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E93D-3303-4559-B23D-86540AB9B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976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66E-0CC6-4DAF-BF0C-52DDB8CF917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E93D-3303-4559-B23D-86540AB9B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74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66E-0CC6-4DAF-BF0C-52DDB8CF917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E93D-3303-4559-B23D-86540AB9B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9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66E-0CC6-4DAF-BF0C-52DDB8CF917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E93D-3303-4559-B23D-86540AB9B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18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66E-0CC6-4DAF-BF0C-52DDB8CF917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E93D-3303-4559-B23D-86540AB9B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66E-0CC6-4DAF-BF0C-52DDB8CF917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E93D-3303-4559-B23D-86540AB9B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9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4566E-0CC6-4DAF-BF0C-52DDB8CF917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8E93D-3303-4559-B23D-86540AB9B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76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115736" y="4613945"/>
            <a:ext cx="9966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NOMBRE DE PAPER : REEMPLAZAR EL TEXTO</a:t>
            </a:r>
          </a:p>
          <a:p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493239" y="1501628"/>
            <a:ext cx="583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NOMBRE DE PAPER: REEMPLAZAR TEXTO</a:t>
            </a:r>
            <a:endParaRPr lang="en-US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502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121892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380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121892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815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121892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939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121892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1181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13</Words>
  <Application>Microsoft Office PowerPoint</Application>
  <PresentationFormat>Panorámica</PresentationFormat>
  <Paragraphs>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Arial Rounded MT Bold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UNEMI</dc:creator>
  <cp:lastModifiedBy>UNEMI</cp:lastModifiedBy>
  <cp:revision>7</cp:revision>
  <dcterms:created xsi:type="dcterms:W3CDTF">2026-02-05T14:45:19Z</dcterms:created>
  <dcterms:modified xsi:type="dcterms:W3CDTF">2026-02-06T16:34:57Z</dcterms:modified>
</cp:coreProperties>
</file>